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JP-SEC 表紙 — AIの進化により狙われる日本のデジタル情報を守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日本で起きているサイバー脅威と、対策に足りないもの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JP-SEC サービスハイライト — 国内基準と世界基準をAIで網羅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JP-SEC 機能詳細 — 診断から監視、ガバナンスまで一気通貫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検査項目一覧と、JP-SECの差別化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Visual Extract to PPTX Converter</cp:lastModifiedBy>
  <cp:revision>1</cp:revision>
  <dcterms:created xsi:type="dcterms:W3CDTF">2026-10-27T08:16:37Z</dcterms:created>
  <dcterms:modified xsi:type="dcterms:W3CDTF">2026-10-27T08:16:37Z</dcterms:modified>
</cp:coreProperties>
</file>